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2" r:id="rId2"/>
    <p:sldId id="350" r:id="rId3"/>
    <p:sldId id="351" r:id="rId4"/>
    <p:sldId id="352" r:id="rId5"/>
    <p:sldId id="364" r:id="rId6"/>
    <p:sldId id="368" r:id="rId7"/>
    <p:sldId id="365" r:id="rId8"/>
    <p:sldId id="370" r:id="rId9"/>
    <p:sldId id="372" r:id="rId10"/>
    <p:sldId id="374" r:id="rId11"/>
    <p:sldId id="375" r:id="rId12"/>
    <p:sldId id="373" r:id="rId13"/>
    <p:sldId id="371" r:id="rId14"/>
    <p:sldId id="369" r:id="rId15"/>
    <p:sldId id="376" r:id="rId16"/>
    <p:sldId id="367" r:id="rId17"/>
    <p:sldId id="366" r:id="rId18"/>
    <p:sldId id="3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19A0B-CF9B-1DDE-A9C2-D517CF593D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595529-BE82-62EF-A1CA-C04C0FE54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6C54A-21AF-7AD0-6DDF-4A94E7B3F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5B9B-EB5E-BC41-98FD-B9EEBC187351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C0871-A016-30D0-11E5-63459E0F3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50954-D0D1-29B0-220D-95616A060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1894-3AF2-9A48-B3EE-5C3BC0FEA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4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40A1F-5BA3-4D35-0B7A-462E152E8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1AA098-3CD2-005B-0CD6-98E730868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737CD-E379-9DC0-A814-F65101CC8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5B9B-EB5E-BC41-98FD-B9EEBC187351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985A1-7F29-00E6-98EF-1291AA382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6946C-009D-5E42-E7FF-3B8DC20C8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1894-3AF2-9A48-B3EE-5C3BC0FEA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865B9E-9A40-31D2-D40E-60B855204B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21D88-B6EE-BBED-F0D2-B792DE0A6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37EE5-FE97-930C-CA1C-D50723073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5B9B-EB5E-BC41-98FD-B9EEBC187351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1DE88-F63E-811D-B9D0-39FFD36AB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7B226-58B1-FCBF-73B3-7E8D5857E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1894-3AF2-9A48-B3EE-5C3BC0FEA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85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C58AC-BA27-CEA7-B500-FBBA91859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69D9C-3757-BA61-2C38-18EFCF2ED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795BA-325A-E4BC-63C5-9CEB4A550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5B9B-EB5E-BC41-98FD-B9EEBC187351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E1388-0325-E143-6A9C-A27BA271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CE36A-8F1A-D6AB-051F-823A38911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1894-3AF2-9A48-B3EE-5C3BC0FEA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17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40DA-8BA4-56DF-1B2B-EEB23283A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27A96-2384-E3E7-3900-CF86B40C0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5D9C7-D369-7F76-58D3-F644E07EB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5B9B-EB5E-BC41-98FD-B9EEBC187351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21C20-DF35-EB0C-76AC-ECEF76948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7E923-7E8A-02FE-EE92-02685E2F5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1894-3AF2-9A48-B3EE-5C3BC0FEA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89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6AC60-E397-239E-D6FE-61D9F5388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29E9D-58E8-304F-0FF8-0E8EC65417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9FEFC3-9A1B-DE43-878A-0AFAC47ED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ECEC5F-8CB2-B35F-271F-DA8285483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5B9B-EB5E-BC41-98FD-B9EEBC187351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5C48A0-5110-5ECA-81B7-344748031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79685-5A8E-7D10-67BD-A4C7DB786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1894-3AF2-9A48-B3EE-5C3BC0FEA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42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8FEAE-E8C1-0FDE-6EA9-75EBBC869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92553F-4F02-9254-506B-8E6B50C7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EAB32E-E493-8567-8D92-53E249D67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9AEA5B-B5FF-1EAC-DCB9-A83E02ACE4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AD72A-C578-8E29-E6C1-37B58725FE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44EB5F-67DE-80D9-0BD2-D42C77104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5B9B-EB5E-BC41-98FD-B9EEBC187351}" type="datetimeFigureOut">
              <a:rPr lang="en-US" smtClean="0"/>
              <a:t>3/27/23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A97337-FF94-DF66-AA2C-D61C522E1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2122C0-8264-9796-7D91-67A11BB70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1894-3AF2-9A48-B3EE-5C3BC0FEA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3C975-08BD-81DE-5582-2F4648E26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42B14-E23D-E13A-9A79-13CB71163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5B9B-EB5E-BC41-98FD-B9EEBC187351}" type="datetimeFigureOut">
              <a:rPr lang="en-US" smtClean="0"/>
              <a:t>3/27/23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2C4007-7B90-F7E2-EF87-D850E9100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A136C-4090-148A-0CF9-5F458DEAB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1894-3AF2-9A48-B3EE-5C3BC0FEA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57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1CEF87-F41D-FA95-0DB0-4BCFD9FB3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5B9B-EB5E-BC41-98FD-B9EEBC187351}" type="datetimeFigureOut">
              <a:rPr lang="en-US" smtClean="0"/>
              <a:t>3/27/23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4B4746-144C-F566-B60A-CE1003CDB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BEC82-3F54-0FF7-E18F-2AEC5F1E7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1894-3AF2-9A48-B3EE-5C3BC0FEA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28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89242-5E16-92CA-F724-F7EB6DE90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4B9D0-6EF3-E7A5-BC91-91B8012A2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F1548C-A986-BFD1-7266-C338D4A76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3F2C5-F5AE-2AAB-E8B7-4B8A8632E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5B9B-EB5E-BC41-98FD-B9EEBC187351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0D166-7326-44EF-5EC9-D2AF45794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ACDDB-EA65-06F7-8A81-7D51A3B5B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1894-3AF2-9A48-B3EE-5C3BC0FEA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9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78C2-D52C-87B8-9DDB-AEFEDC2D6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7640AB-132D-19AA-ABE0-521B558D63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3D0338-86A1-9CC2-58FE-D4E134C1F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852D10-414B-B075-37C4-D697A97BF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5B9B-EB5E-BC41-98FD-B9EEBC187351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DC5F4-81F2-37F2-2B1F-EA5AC03CC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208F2-214A-2278-B29C-7BC10DFF5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1894-3AF2-9A48-B3EE-5C3BC0FEA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80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6DB234-7BC6-9497-CF64-462951EC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7FE58-9A74-6FFF-72BA-A25C7DDD1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DE213-51E9-B002-0699-B06A82CD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F5B9B-EB5E-BC41-98FD-B9EEBC187351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CB348-75D7-9CB6-0AB4-19B2044439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35742-5FE9-3641-11B4-FAAA994B1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F1894-3AF2-9A48-B3EE-5C3BC0FEA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5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bard.google.com/" TargetMode="External"/><Relationship Id="rId3" Type="http://schemas.openxmlformats.org/officeDocument/2006/relationships/hyperlink" Target="https://chat.openai.com/chat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9A0B28-641F-222B-F029-AE55E831A8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Generative AI and Language Understanding: Part 5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287A60-265C-BD5F-9B5A-43F143B0A1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Sandiway</a:t>
            </a:r>
            <a:r>
              <a:rPr lang="en-US" dirty="0"/>
              <a:t> Fong</a:t>
            </a:r>
          </a:p>
          <a:p>
            <a:r>
              <a:rPr lang="en-US" dirty="0"/>
              <a:t>University of Arizona</a:t>
            </a:r>
          </a:p>
        </p:txBody>
      </p:sp>
    </p:spTree>
    <p:extLst>
      <p:ext uri="{BB962C8B-B14F-4D97-AF65-F5344CB8AC3E}">
        <p14:creationId xmlns:p14="http://schemas.microsoft.com/office/powerpoint/2010/main" val="3344456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08EC-3DFD-941D-B96E-72C25EC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Bard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E07459-BCDF-728C-DC36-E346D5B8B2A1}"/>
              </a:ext>
            </a:extLst>
          </p:cNvPr>
          <p:cNvSpPr txBox="1"/>
          <p:nvPr/>
        </p:nvSpPr>
        <p:spPr>
          <a:xfrm>
            <a:off x="2517134" y="5215427"/>
            <a:ext cx="7157729" cy="7386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Recall, Google NL correctly analyses the relations:</a:t>
            </a:r>
            <a:r>
              <a:rPr lang="en-US" dirty="0"/>
              <a:t>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ate(man, sandwich) saw(cat, man) chased(dog, chat)</a:t>
            </a:r>
          </a:p>
        </p:txBody>
      </p:sp>
      <p:pic>
        <p:nvPicPr>
          <p:cNvPr id="8" name="Content Placeholder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A94CF7C-B46D-6B63-E2BF-6410AEAFDB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7044" y="1989120"/>
            <a:ext cx="9057911" cy="3011522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110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6535B-21CD-A4AF-D4A6-F93D88DC3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endParaRPr lang="en-US" dirty="0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1D02BB2-D7F5-D2E4-2417-4782CED2A2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2290" y="2075936"/>
            <a:ext cx="9027419" cy="4059817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48228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08EC-3DFD-941D-B96E-72C25EC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endParaRPr lang="en-US" dirty="0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E2DCAE3-1A03-576C-25A5-90B480A3A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0400" y="1956626"/>
            <a:ext cx="8331200" cy="421293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80859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0FCA6-1456-566C-CF43-E4B6C431B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Berkeley Neural Parser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2DEEE74D-20CE-82F5-6E1E-368D90117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6021" y="2039456"/>
            <a:ext cx="5523396" cy="4453419"/>
          </a:xfr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283199-19EF-345F-2548-6D6208AA2C53}"/>
              </a:ext>
            </a:extLst>
          </p:cNvPr>
          <p:cNvSpPr txBox="1"/>
          <p:nvPr/>
        </p:nvSpPr>
        <p:spPr>
          <a:xfrm>
            <a:off x="8513806" y="2039456"/>
            <a:ext cx="1729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Analysis from a well-known constituent parser</a:t>
            </a:r>
          </a:p>
        </p:txBody>
      </p:sp>
    </p:spTree>
    <p:extLst>
      <p:ext uri="{BB962C8B-B14F-4D97-AF65-F5344CB8AC3E}">
        <p14:creationId xmlns:p14="http://schemas.microsoft.com/office/powerpoint/2010/main" val="899549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6535B-21CD-A4AF-D4A6-F93D88DC3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endParaRPr lang="en-US" dirty="0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5FA9884-623F-BBC1-C22E-AEF0AC85A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1245" y="1853513"/>
            <a:ext cx="7809642" cy="4632080"/>
          </a:xfr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BCAB9D-E522-5AD9-D34F-01089CD0124C}"/>
              </a:ext>
            </a:extLst>
          </p:cNvPr>
          <p:cNvSpPr txBox="1"/>
          <p:nvPr/>
        </p:nvSpPr>
        <p:spPr>
          <a:xfrm>
            <a:off x="1161535" y="1853513"/>
            <a:ext cx="13714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Let's make the sentence a little easier to parse</a:t>
            </a:r>
          </a:p>
        </p:txBody>
      </p:sp>
    </p:spTree>
    <p:extLst>
      <p:ext uri="{BB962C8B-B14F-4D97-AF65-F5344CB8AC3E}">
        <p14:creationId xmlns:p14="http://schemas.microsoft.com/office/powerpoint/2010/main" val="1465342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6535B-21CD-A4AF-D4A6-F93D88DC3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endParaRPr lang="en-US" dirty="0"/>
          </a:p>
        </p:txBody>
      </p:sp>
      <p:pic>
        <p:nvPicPr>
          <p:cNvPr id="7" name="Content Placeholder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CD7E252-D657-4BF7-1C7B-8CE64CEC2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2260" y="2014984"/>
            <a:ext cx="8427480" cy="2124981"/>
          </a:xfrm>
          <a:ln>
            <a:solidFill>
              <a:schemeClr val="tx1"/>
            </a:solidFill>
          </a:ln>
        </p:spPr>
      </p:pic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AFEA486-9B64-9B7B-15E0-EB9F1D912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260" y="4226462"/>
            <a:ext cx="8358259" cy="21249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382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08EC-3DFD-941D-B96E-72C25EC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Bard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00E43D3-E96F-B812-D333-35A8276B2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7832" y="2236610"/>
            <a:ext cx="10356335" cy="1981442"/>
          </a:xfrm>
          <a:ln>
            <a:solidFill>
              <a:schemeClr val="tx1"/>
            </a:solidFill>
          </a:ln>
        </p:spPr>
      </p:pic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414A9590-157B-BFE3-A3F4-5AA3A7F59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053" y="3075974"/>
            <a:ext cx="7308348" cy="31024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5710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08EC-3DFD-941D-B96E-72C25EC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Bard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E71D498-6216-C0BE-F0DA-34B8B508E0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0334" y="2229457"/>
            <a:ext cx="9588287" cy="2824457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368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08EC-3DFD-941D-B96E-72C25EC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Bard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CA602CC-33AD-74BE-F028-3E1E4F82F0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1882" y="2222256"/>
            <a:ext cx="9328236" cy="314188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8176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40FE0-8A91-38FF-470C-B002DBCF6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the era of Generative AI</a:t>
            </a:r>
          </a:p>
        </p:txBody>
      </p:sp>
      <p:pic>
        <p:nvPicPr>
          <p:cNvPr id="8" name="Content Placeholder 6" descr="Table, Teams&#10;&#10;Description automatically generated with medium confidence">
            <a:extLst>
              <a:ext uri="{FF2B5EF4-FFF2-40B4-BE49-F238E27FC236}">
                <a16:creationId xmlns:a16="http://schemas.microsoft.com/office/drawing/2014/main" id="{CF76E1E7-B887-ADC7-46FB-8A953BB31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7044" y="3242376"/>
            <a:ext cx="5375226" cy="32222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FD5C1B-82A4-07CB-A292-85474A2CFD11}"/>
              </a:ext>
            </a:extLst>
          </p:cNvPr>
          <p:cNvSpPr txBox="1"/>
          <p:nvPr/>
        </p:nvSpPr>
        <p:spPr>
          <a:xfrm>
            <a:off x="1027044" y="2934599"/>
            <a:ext cx="29742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https://chat.openai.com/chat</a:t>
            </a:r>
            <a:endParaRPr lang="en-US" sz="1400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316B0A6-3BA3-90F2-3D6A-31285AAE6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044" y="1730349"/>
            <a:ext cx="4041913" cy="11966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2CBD76E1-0D48-E641-05B7-3C266C9D98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1626" y="2276526"/>
            <a:ext cx="4392174" cy="12618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D99197D-1341-F6C9-4431-32C4647DC2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9267" y="3573345"/>
            <a:ext cx="5156892" cy="2006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4484BFCD-A259-7931-B297-AAA749A746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9267" y="5121206"/>
            <a:ext cx="5162632" cy="13434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859DE23-FBF9-287D-D9DB-EE8A9B5225BA}"/>
              </a:ext>
            </a:extLst>
          </p:cNvPr>
          <p:cNvSpPr txBox="1"/>
          <p:nvPr/>
        </p:nvSpPr>
        <p:spPr>
          <a:xfrm>
            <a:off x="6867044" y="1903244"/>
            <a:ext cx="28931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8"/>
              </a:rPr>
              <a:t>https://bard.google.com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8322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99F09-D813-E182-2CB3-B31DB53CB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Clauses and Embedding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21E06-19E9-8D80-7F07-0ABA97CBD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English is very productive when it comes to relativization. We can relativize any argument of the verb, and adjuncts too.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i="1" dirty="0">
                <a:solidFill>
                  <a:schemeClr val="accent5"/>
                </a:solidFill>
              </a:rPr>
              <a:t>the man left the room at 6pm		</a:t>
            </a:r>
            <a:r>
              <a:rPr lang="en-US" dirty="0"/>
              <a:t>(Basic sentence)</a:t>
            </a:r>
          </a:p>
          <a:p>
            <a:pPr lvl="1"/>
            <a:r>
              <a:rPr lang="en-US" dirty="0"/>
              <a:t>the man who ◻︎ left the room at 6pm 	(</a:t>
            </a:r>
            <a:r>
              <a:rPr lang="en-US" i="1" dirty="0"/>
              <a:t>subject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room the man left ◻︎ at 6pm	(</a:t>
            </a:r>
            <a:r>
              <a:rPr lang="en-US" i="1" dirty="0"/>
              <a:t>object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time the man left the room at ◻︎	(</a:t>
            </a:r>
            <a:r>
              <a:rPr lang="en-US" i="1" dirty="0"/>
              <a:t>adjunct</a:t>
            </a:r>
            <a:r>
              <a:rPr lang="en-US" dirty="0"/>
              <a:t>)</a:t>
            </a:r>
          </a:p>
          <a:p>
            <a:r>
              <a:rPr lang="en-US" dirty="0"/>
              <a:t>Can also recursively apply relativization</a:t>
            </a:r>
          </a:p>
          <a:p>
            <a:pPr lvl="1"/>
            <a:r>
              <a:rPr lang="en-US" dirty="0"/>
              <a:t>but center embedding is hard for humans to interpret (perhaps due to </a:t>
            </a:r>
            <a:r>
              <a:rPr lang="en-US" i="1" dirty="0"/>
              <a:t>performance limitations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7872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33BE9-DEC8-40F1-7B76-D9E7744D9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Clauses and Embedding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69125D7-8A4B-4B8A-024C-7F20EE7A1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8280" y="2431110"/>
            <a:ext cx="8665222" cy="1995780"/>
          </a:xfrm>
          <a:ln>
            <a:solidFill>
              <a:schemeClr val="tx1"/>
            </a:solidFill>
          </a:ln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E5121A9-D968-065F-B4BF-25A030255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280" y="4476105"/>
            <a:ext cx="8750669" cy="16297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DF77D6-DB89-9037-5A9F-F3156F9CF4BF}"/>
              </a:ext>
            </a:extLst>
          </p:cNvPr>
          <p:cNvSpPr txBox="1"/>
          <p:nvPr/>
        </p:nvSpPr>
        <p:spPr>
          <a:xfrm>
            <a:off x="1218280" y="1907890"/>
            <a:ext cx="4960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object vs. subject relativization</a:t>
            </a:r>
          </a:p>
        </p:txBody>
      </p:sp>
    </p:spTree>
    <p:extLst>
      <p:ext uri="{BB962C8B-B14F-4D97-AF65-F5344CB8AC3E}">
        <p14:creationId xmlns:p14="http://schemas.microsoft.com/office/powerpoint/2010/main" val="413672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08EC-3DFD-941D-B96E-72C25EC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Bard</a:t>
            </a:r>
          </a:p>
        </p:txBody>
      </p:sp>
      <p:pic>
        <p:nvPicPr>
          <p:cNvPr id="8" name="Content Placeholder 7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DAB866AF-C6BF-9B12-A787-5AE9FE757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2526" y="2017643"/>
            <a:ext cx="8926946" cy="1623081"/>
          </a:xfrm>
          <a:ln>
            <a:solidFill>
              <a:schemeClr val="tx1"/>
            </a:solidFill>
          </a:ln>
        </p:spPr>
      </p:pic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C446527-D645-A4A0-0E2B-2F273DAFB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527" y="3686809"/>
            <a:ext cx="8926946" cy="26827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3490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6535B-21CD-A4AF-D4A6-F93D88DC3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endParaRPr lang="en-US" dirty="0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DFE4D81-2DE4-D29E-68AA-844D61CBE6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6890" y="1953420"/>
            <a:ext cx="6958220" cy="367071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78636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08EC-3DFD-941D-B96E-72C25EC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Bard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959B6AB-C4E5-ED45-FB1B-C05C0259CD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3744" y="2077278"/>
            <a:ext cx="8124511" cy="3399030"/>
          </a:xfrm>
          <a:ln>
            <a:solidFill>
              <a:schemeClr val="tx1"/>
            </a:solidFill>
          </a:ln>
        </p:spPr>
      </p:pic>
      <p:sp>
        <p:nvSpPr>
          <p:cNvPr id="6" name="Left Arrow Callout 5">
            <a:extLst>
              <a:ext uri="{FF2B5EF4-FFF2-40B4-BE49-F238E27FC236}">
                <a16:creationId xmlns:a16="http://schemas.microsoft.com/office/drawing/2014/main" id="{F232B8E8-F3F4-CB20-1A66-F56B03075F8E}"/>
              </a:ext>
            </a:extLst>
          </p:cNvPr>
          <p:cNvSpPr/>
          <p:nvPr/>
        </p:nvSpPr>
        <p:spPr>
          <a:xfrm>
            <a:off x="9342782" y="2584022"/>
            <a:ext cx="2613991" cy="2892286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All messed up about grammar! What does Google NL think of the sentence? </a:t>
            </a:r>
            <a:r>
              <a:rPr lang="en-US" i="1" dirty="0"/>
              <a:t>See next slide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641F91-0B31-2BC5-A953-A62CEE8185AB}"/>
              </a:ext>
            </a:extLst>
          </p:cNvPr>
          <p:cNvSpPr txBox="1"/>
          <p:nvPr/>
        </p:nvSpPr>
        <p:spPr>
          <a:xfrm>
            <a:off x="3296995" y="5632065"/>
            <a:ext cx="5598007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Perhaps it could ask Google NL to help out?</a:t>
            </a:r>
          </a:p>
        </p:txBody>
      </p:sp>
    </p:spTree>
    <p:extLst>
      <p:ext uri="{BB962C8B-B14F-4D97-AF65-F5344CB8AC3E}">
        <p14:creationId xmlns:p14="http://schemas.microsoft.com/office/powerpoint/2010/main" val="128275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08EC-3DFD-941D-B96E-72C25EC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Natural Language</a:t>
            </a:r>
          </a:p>
        </p:txBody>
      </p:sp>
      <p:pic>
        <p:nvPicPr>
          <p:cNvPr id="5" name="Content Placeholder 4" descr="Diagram&#10;&#10;Description automatically generated with low confidence">
            <a:extLst>
              <a:ext uri="{FF2B5EF4-FFF2-40B4-BE49-F238E27FC236}">
                <a16:creationId xmlns:a16="http://schemas.microsoft.com/office/drawing/2014/main" id="{8D481037-2142-7635-6284-7819BEDC3B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94201"/>
            <a:ext cx="10515600" cy="2814185"/>
          </a:xfr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AB271C-539A-2570-172F-1C97502CD68E}"/>
              </a:ext>
            </a:extLst>
          </p:cNvPr>
          <p:cNvSpPr txBox="1"/>
          <p:nvPr/>
        </p:nvSpPr>
        <p:spPr>
          <a:xfrm>
            <a:off x="838200" y="1690688"/>
            <a:ext cx="42614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nsubj</a:t>
            </a:r>
            <a:r>
              <a:rPr lang="en-US" dirty="0"/>
              <a:t>: nominal subject relation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dobj</a:t>
            </a:r>
            <a:r>
              <a:rPr lang="en-US" dirty="0"/>
              <a:t>: direct object relation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rcmod</a:t>
            </a:r>
            <a:r>
              <a:rPr lang="en-US" dirty="0"/>
              <a:t>: relative clause modifier relation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4C1AD6-F420-38B9-2BBC-D8BBE8E071BF}"/>
              </a:ext>
            </a:extLst>
          </p:cNvPr>
          <p:cNvSpPr txBox="1"/>
          <p:nvPr/>
        </p:nvSpPr>
        <p:spPr>
          <a:xfrm>
            <a:off x="2517135" y="5573235"/>
            <a:ext cx="7157729" cy="7386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correctly analyses the relations:</a:t>
            </a:r>
            <a:r>
              <a:rPr lang="en-US" dirty="0"/>
              <a:t>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ate(man, sandwich) saw(cat, man) chased(dog, chat)</a:t>
            </a:r>
          </a:p>
        </p:txBody>
      </p:sp>
    </p:spTree>
    <p:extLst>
      <p:ext uri="{BB962C8B-B14F-4D97-AF65-F5344CB8AC3E}">
        <p14:creationId xmlns:p14="http://schemas.microsoft.com/office/powerpoint/2010/main" val="83376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08EC-3DFD-941D-B96E-72C25EC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Bard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BD1466A-C214-6D86-E1C0-DF724BCB5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732" y="2086716"/>
            <a:ext cx="8904531" cy="2968177"/>
          </a:xfr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E07459-BCDF-728C-DC36-E346D5B8B2A1}"/>
              </a:ext>
            </a:extLst>
          </p:cNvPr>
          <p:cNvSpPr txBox="1"/>
          <p:nvPr/>
        </p:nvSpPr>
        <p:spPr>
          <a:xfrm>
            <a:off x="2517134" y="5215427"/>
            <a:ext cx="7157729" cy="7386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Recall, Google NL correctly analyses the relations:</a:t>
            </a:r>
            <a:r>
              <a:rPr lang="en-US" dirty="0"/>
              <a:t>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ate(man, sandwich) saw(cat, man) chased(dog, chat)</a:t>
            </a:r>
          </a:p>
        </p:txBody>
      </p:sp>
    </p:spTree>
    <p:extLst>
      <p:ext uri="{BB962C8B-B14F-4D97-AF65-F5344CB8AC3E}">
        <p14:creationId xmlns:p14="http://schemas.microsoft.com/office/powerpoint/2010/main" val="46099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307</Words>
  <Application>Microsoft Macintosh PowerPoint</Application>
  <PresentationFormat>Widescreen</PresentationFormat>
  <Paragraphs>44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Menlo</vt:lpstr>
      <vt:lpstr>Office Theme</vt:lpstr>
      <vt:lpstr>Generative AI and Language Understanding: Part 5</vt:lpstr>
      <vt:lpstr>This is the era of Generative AI</vt:lpstr>
      <vt:lpstr>Relative Clauses and Embedding</vt:lpstr>
      <vt:lpstr>Relative Clauses and Embedding</vt:lpstr>
      <vt:lpstr>Google Bard</vt:lpstr>
      <vt:lpstr>ChatGPT</vt:lpstr>
      <vt:lpstr>Google Bard</vt:lpstr>
      <vt:lpstr>Google Natural Language</vt:lpstr>
      <vt:lpstr>Google Bard</vt:lpstr>
      <vt:lpstr>Google Bard</vt:lpstr>
      <vt:lpstr>ChatGPT</vt:lpstr>
      <vt:lpstr>ChatGPT</vt:lpstr>
      <vt:lpstr>Berkeley Neural Parser</vt:lpstr>
      <vt:lpstr>ChatGPT</vt:lpstr>
      <vt:lpstr>ChatGPT</vt:lpstr>
      <vt:lpstr>Google Bard</vt:lpstr>
      <vt:lpstr>Google Bard</vt:lpstr>
      <vt:lpstr>Google Bard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Generative AI and Language Understanding: Part 5</dc:title>
  <dc:creator>sandiway@mac.com</dc:creator>
  <cp:lastModifiedBy>sandiway@mac.com</cp:lastModifiedBy>
  <cp:revision>2</cp:revision>
  <dcterms:created xsi:type="dcterms:W3CDTF">2023-03-27T23:17:44Z</dcterms:created>
  <dcterms:modified xsi:type="dcterms:W3CDTF">2023-03-27T23:59:25Z</dcterms:modified>
</cp:coreProperties>
</file>